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91" r:id="rId2"/>
  </p:sldMasterIdLst>
  <p:sldIdLst>
    <p:sldId id="256" r:id="rId3"/>
    <p:sldId id="257" r:id="rId4"/>
    <p:sldId id="258" r:id="rId5"/>
    <p:sldId id="276" r:id="rId6"/>
    <p:sldId id="278" r:id="rId7"/>
    <p:sldId id="273" r:id="rId8"/>
    <p:sldId id="262" r:id="rId9"/>
    <p:sldId id="274" r:id="rId10"/>
    <p:sldId id="270" r:id="rId11"/>
    <p:sldId id="280" r:id="rId12"/>
    <p:sldId id="263" r:id="rId13"/>
    <p:sldId id="267" r:id="rId14"/>
    <p:sldId id="272" r:id="rId15"/>
    <p:sldId id="26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00"/>
    <a:srgbClr val="FFFF66"/>
    <a:srgbClr val="DCE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1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17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5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3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15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4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00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289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03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8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2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5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6DE6BE-B034-4F5F-BC06-0B0B381693E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7A54-A844-4D84-9D53-60AC08D3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17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28" y="237040"/>
            <a:ext cx="5023244" cy="4707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89745" y="5227781"/>
            <a:ext cx="435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Daniel Cohen</a:t>
            </a:r>
          </a:p>
          <a:p>
            <a:pPr algn="ctr"/>
            <a:r>
              <a:rPr lang="en-US" sz="2400" b="1" dirty="0" smtClean="0"/>
              <a:t>Matt </a:t>
            </a:r>
            <a:r>
              <a:rPr lang="en-US" sz="2400" b="1" dirty="0" err="1" smtClean="0"/>
              <a:t>Riggan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Sam </a:t>
            </a:r>
            <a:r>
              <a:rPr lang="en-US" sz="2400" b="1" dirty="0" err="1" smtClean="0"/>
              <a:t>Boesch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56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t="10892" r="8479" b="10929"/>
          <a:stretch/>
        </p:blipFill>
        <p:spPr>
          <a:xfrm>
            <a:off x="1" y="-10406"/>
            <a:ext cx="12192000" cy="6868406"/>
          </a:xfrm>
        </p:spPr>
      </p:pic>
    </p:spTree>
    <p:extLst>
      <p:ext uri="{BB962C8B-B14F-4D97-AF65-F5344CB8AC3E}">
        <p14:creationId xmlns:p14="http://schemas.microsoft.com/office/powerpoint/2010/main" val="382737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987" y="526859"/>
            <a:ext cx="9404723" cy="1400530"/>
          </a:xfrm>
        </p:spPr>
        <p:txBody>
          <a:bodyPr/>
          <a:lstStyle/>
          <a:p>
            <a:r>
              <a:rPr lang="en-US" dirty="0" smtClean="0"/>
              <a:t>GIS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60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</a:t>
            </a:r>
            <a:br>
              <a:rPr lang="en-US" dirty="0" smtClean="0"/>
            </a:br>
            <a:r>
              <a:rPr lang="en-US" dirty="0" smtClean="0"/>
              <a:t>Adobe Map #1 (soccer fields)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33"/>
            <a:ext cx="12191999" cy="6868133"/>
          </a:xfrm>
        </p:spPr>
      </p:pic>
    </p:spTree>
    <p:extLst>
      <p:ext uri="{BB962C8B-B14F-4D97-AF65-F5344CB8AC3E}">
        <p14:creationId xmlns:p14="http://schemas.microsoft.com/office/powerpoint/2010/main" val="9741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4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</a:t>
            </a:r>
            <a:br>
              <a:rPr lang="en-US" dirty="0" smtClean="0"/>
            </a:br>
            <a:r>
              <a:rPr lang="en-US" dirty="0" smtClean="0"/>
              <a:t>Adobe Map #2 (other)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33"/>
            <a:ext cx="12192000" cy="68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43632"/>
            <a:ext cx="8946541" cy="4195481"/>
          </a:xfrm>
        </p:spPr>
        <p:txBody>
          <a:bodyPr/>
          <a:lstStyle/>
          <a:p>
            <a:pPr marL="457200" lvl="1" indent="0">
              <a:lnSpc>
                <a:spcPct val="200000"/>
              </a:lnSpc>
              <a:buNone/>
            </a:pPr>
            <a:endParaRPr lang="en-US" dirty="0" smtClean="0"/>
          </a:p>
          <a:p>
            <a:pPr lvl="1">
              <a:lnSpc>
                <a:spcPct val="200000"/>
              </a:lnSpc>
            </a:pPr>
            <a:r>
              <a:rPr lang="en-US" dirty="0" smtClean="0"/>
              <a:t>Data Collection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Data Organization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Visual Aids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Final Methodology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15" y="2052918"/>
            <a:ext cx="3176685" cy="2976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582" y="5640430"/>
            <a:ext cx="764653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Planning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6857" y="5640430"/>
            <a:ext cx="803272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Dictionary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223311" y="5640430"/>
            <a:ext cx="812992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Collection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3291388" y="5640430"/>
            <a:ext cx="834167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Processing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4559206" y="5094484"/>
            <a:ext cx="787825" cy="37190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</a:t>
            </a:r>
            <a:r>
              <a:rPr lang="en-US" sz="800" dirty="0" smtClean="0"/>
              <a:t>atabase Creation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4559207" y="5645437"/>
            <a:ext cx="787825" cy="37190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Map Creation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4448754" y="6144963"/>
            <a:ext cx="1008728" cy="625292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FFCC66"/>
                </a:solidFill>
              </a:rPr>
              <a:t>Report &amp; Method</a:t>
            </a:r>
            <a:endParaRPr lang="en-US" sz="1200" b="1" i="1" dirty="0">
              <a:solidFill>
                <a:srgbClr val="FFCC66"/>
              </a:solidFill>
            </a:endParaRPr>
          </a:p>
        </p:txBody>
      </p:sp>
      <p:cxnSp>
        <p:nvCxnSpPr>
          <p:cNvPr id="12" name="Straight Connector 11"/>
          <p:cNvCxnSpPr>
            <a:stCxn id="5" idx="3"/>
            <a:endCxn id="6" idx="1"/>
          </p:cNvCxnSpPr>
          <p:nvPr/>
        </p:nvCxnSpPr>
        <p:spPr>
          <a:xfrm>
            <a:off x="921235" y="5817730"/>
            <a:ext cx="245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0129" y="5831389"/>
            <a:ext cx="245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36303" y="5817730"/>
            <a:ext cx="245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4125555" y="6021247"/>
            <a:ext cx="323199" cy="4363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1"/>
          </p:cNvCxnSpPr>
          <p:nvPr/>
        </p:nvCxnSpPr>
        <p:spPr>
          <a:xfrm>
            <a:off x="4125555" y="5831389"/>
            <a:ext cx="433652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 flipV="1">
            <a:off x="4125555" y="5280437"/>
            <a:ext cx="433651" cy="4495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2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321304" cy="4195481"/>
          </a:xfrm>
        </p:spPr>
        <p:txBody>
          <a:bodyPr/>
          <a:lstStyle/>
          <a:p>
            <a:r>
              <a:rPr lang="en-US" dirty="0" smtClean="0"/>
              <a:t>The five mile dam complex needs a geodatabase to keep up with modern technology when repairing features.   </a:t>
            </a:r>
            <a:endParaRPr lang="en-US" dirty="0"/>
          </a:p>
        </p:txBody>
      </p:sp>
      <p:pic>
        <p:nvPicPr>
          <p:cNvPr id="1026" name="Picture 2" descr="http://www.gettingorganizedmagazine.com/wp-content/uploads/2011/08/beginning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67" y="1767463"/>
            <a:ext cx="5118389" cy="34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914429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1) Utilize GPS and GIS to capture spatial and attribute data for the Soccer Complex at Five Mile Dam Park</a:t>
            </a:r>
          </a:p>
          <a:p>
            <a:r>
              <a:rPr lang="en-US" dirty="0" smtClean="0"/>
              <a:t>2) Creating a GIS geodatabase as well as a methodology describing the creation process </a:t>
            </a:r>
          </a:p>
          <a:p>
            <a:r>
              <a:rPr lang="en-US" dirty="0" smtClean="0"/>
              <a:t>3) Modeling the Soccer Complex’s soccer fields, infrastructure, and irrigation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91" y="2145957"/>
            <a:ext cx="2643960" cy="38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120" r="16069" b="6160"/>
          <a:stretch/>
        </p:blipFill>
        <p:spPr>
          <a:xfrm>
            <a:off x="4471863" y="120491"/>
            <a:ext cx="4636459" cy="355874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6112" y="2052918"/>
            <a:ext cx="2368938" cy="4195481"/>
          </a:xfrm>
        </p:spPr>
        <p:txBody>
          <a:bodyPr/>
          <a:lstStyle/>
          <a:p>
            <a:r>
              <a:rPr lang="en-US" dirty="0" smtClean="0"/>
              <a:t>43 Acre Soccer Complex</a:t>
            </a:r>
          </a:p>
          <a:p>
            <a:r>
              <a:rPr lang="en-US" dirty="0" smtClean="0"/>
              <a:t>Owned by Hays County: Maintained by the city of San Marcos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00" y="3868707"/>
            <a:ext cx="5090984" cy="28574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239491" y="3860800"/>
            <a:ext cx="5107709" cy="2872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91" y="1809219"/>
            <a:ext cx="1828800" cy="914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Planning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6509" y="4198686"/>
            <a:ext cx="1828800" cy="914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Data Dictionary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0366" y="1809219"/>
            <a:ext cx="1828800" cy="914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5662" y="3095339"/>
            <a:ext cx="1828800" cy="914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Data Processing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1287" y="1774211"/>
            <a:ext cx="1828800" cy="914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Geodatabase Creation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7250" y="3095339"/>
            <a:ext cx="1828800" cy="914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Map Creation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37810" y="4416467"/>
            <a:ext cx="1828800" cy="914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Final Report &amp; Database Methodology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933702">
            <a:off x="1292416" y="3166580"/>
            <a:ext cx="868218" cy="600364"/>
          </a:xfrm>
          <a:prstGeom prst="rightArrow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119167">
            <a:off x="3410869" y="3034145"/>
            <a:ext cx="868218" cy="600364"/>
          </a:xfrm>
          <a:prstGeom prst="rightArrow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335150">
            <a:off x="5937872" y="3036950"/>
            <a:ext cx="868218" cy="600364"/>
          </a:xfrm>
          <a:prstGeom prst="rightArrow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912340">
            <a:off x="8847063" y="2240080"/>
            <a:ext cx="915433" cy="409757"/>
          </a:xfrm>
          <a:prstGeom prst="rightArrow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051636" y="3334327"/>
            <a:ext cx="694472" cy="397164"/>
          </a:xfrm>
          <a:prstGeom prst="rightArrow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68506">
            <a:off x="8758549" y="4433067"/>
            <a:ext cx="1031056" cy="400729"/>
          </a:xfrm>
          <a:prstGeom prst="rightArrow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80868" y="1127880"/>
            <a:ext cx="170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Final Deliverables: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0364" y="230909"/>
            <a:ext cx="8100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Project Outline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9379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</a:t>
            </a:r>
            <a:br>
              <a:rPr lang="en-US" dirty="0"/>
            </a:br>
            <a:r>
              <a:rPr lang="en-US" sz="1800" dirty="0"/>
              <a:t>To utilize GPS and GIS to capture spatial and attribute data for the Soccer Complex at Five Mile Dam 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66" y="1599640"/>
            <a:ext cx="4370731" cy="397717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Data Dictionary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Data </a:t>
            </a:r>
            <a:r>
              <a:rPr lang="en-US" dirty="0" smtClean="0"/>
              <a:t>collection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GPS Accuracy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Difficulties</a:t>
            </a:r>
            <a:r>
              <a:rPr lang="en-US" dirty="0"/>
              <a:t>:</a:t>
            </a:r>
            <a:r>
              <a:rPr lang="en-US" dirty="0" smtClean="0"/>
              <a:t> Sprinkler Heads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Field Methods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166" y="5795876"/>
            <a:ext cx="764653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Planning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1666" y="5651684"/>
            <a:ext cx="939544" cy="642981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FFCC66"/>
                </a:solidFill>
              </a:rPr>
              <a:t>Data Dictionary</a:t>
            </a:r>
            <a:endParaRPr lang="en-US" sz="1200" b="1" i="1" dirty="0">
              <a:solidFill>
                <a:srgbClr val="FFCC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7302" y="5651684"/>
            <a:ext cx="997445" cy="642981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FFCC66"/>
                </a:solidFill>
              </a:rPr>
              <a:t>Data Collection</a:t>
            </a:r>
            <a:endParaRPr lang="en-US" sz="1200" b="1" i="1" dirty="0">
              <a:solidFill>
                <a:srgbClr val="FFCC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972" y="5795876"/>
            <a:ext cx="834167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Processing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4503790" y="5249930"/>
            <a:ext cx="787825" cy="37190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</a:t>
            </a:r>
            <a:r>
              <a:rPr lang="en-US" sz="800" dirty="0" smtClean="0"/>
              <a:t>atabase Creation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4503791" y="5800883"/>
            <a:ext cx="787825" cy="37190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Map Creation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4491432" y="6351836"/>
            <a:ext cx="787825" cy="37190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Report &amp; Method</a:t>
            </a:r>
            <a:endParaRPr lang="en-US" sz="800" dirty="0"/>
          </a:p>
        </p:txBody>
      </p:sp>
      <p:cxnSp>
        <p:nvCxnSpPr>
          <p:cNvPr id="12" name="Straight Connector 11"/>
          <p:cNvCxnSpPr>
            <a:stCxn id="5" idx="3"/>
            <a:endCxn id="6" idx="1"/>
          </p:cNvCxnSpPr>
          <p:nvPr/>
        </p:nvCxnSpPr>
        <p:spPr>
          <a:xfrm flipV="1">
            <a:off x="865819" y="5973175"/>
            <a:ext cx="95847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3"/>
            <a:endCxn id="7" idx="1"/>
          </p:cNvCxnSpPr>
          <p:nvPr/>
        </p:nvCxnSpPr>
        <p:spPr>
          <a:xfrm>
            <a:off x="1901210" y="5973175"/>
            <a:ext cx="1360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3034747" y="5973175"/>
            <a:ext cx="191762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4070139" y="6150476"/>
            <a:ext cx="421293" cy="387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1"/>
          </p:cNvCxnSpPr>
          <p:nvPr/>
        </p:nvCxnSpPr>
        <p:spPr>
          <a:xfrm>
            <a:off x="4070139" y="5986835"/>
            <a:ext cx="433652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 flipV="1">
            <a:off x="4070139" y="5435883"/>
            <a:ext cx="433651" cy="4495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.mooreschools.com/cms/lib/OK01000367/Centricity/Domain/2064/ag_GPS_Operation_low_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56" y="2001167"/>
            <a:ext cx="5598680" cy="25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/>
              <a:t>2</a:t>
            </a:r>
            <a:br>
              <a:rPr lang="en-US" dirty="0"/>
            </a:br>
            <a:r>
              <a:rPr lang="en-US" sz="1800" dirty="0" smtClean="0"/>
              <a:t>Creating a GIS geodatabase that can be applied to future parks and recreation facilities in the future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4642" y="1946276"/>
            <a:ext cx="4049456" cy="4195481"/>
          </a:xfrm>
        </p:spPr>
        <p:txBody>
          <a:bodyPr/>
          <a:lstStyle/>
          <a:p>
            <a:r>
              <a:rPr lang="en-US" dirty="0" smtClean="0"/>
              <a:t>Trimble Data to Pathfinder</a:t>
            </a:r>
          </a:p>
          <a:p>
            <a:r>
              <a:rPr lang="en-US" dirty="0" smtClean="0"/>
              <a:t>Differentially Correction</a:t>
            </a:r>
          </a:p>
          <a:p>
            <a:r>
              <a:rPr lang="en-US" dirty="0" smtClean="0"/>
              <a:t>Pathfinder data to </a:t>
            </a:r>
            <a:r>
              <a:rPr lang="en-US" dirty="0" err="1" smtClean="0"/>
              <a:t>ArcMap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Shapefiles</a:t>
            </a:r>
            <a:r>
              <a:rPr lang="en-US" dirty="0" smtClean="0"/>
              <a:t> are then exported as a Geodatabase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891711" y="1859730"/>
            <a:ext cx="1640231" cy="7632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54" y="4182933"/>
            <a:ext cx="1905266" cy="2511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45" y="4032291"/>
            <a:ext cx="3105963" cy="20654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86" y="1425953"/>
            <a:ext cx="3128933" cy="1808458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0800000">
            <a:off x="8159716" y="4671308"/>
            <a:ext cx="1034761" cy="6243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9871039" y="3387008"/>
            <a:ext cx="821895" cy="6433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764" y="5648333"/>
            <a:ext cx="703287" cy="434801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Planning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0039" y="5648333"/>
            <a:ext cx="738806" cy="434801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Dictionary</a:t>
            </a:r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2146493" y="5648333"/>
            <a:ext cx="747746" cy="434801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Collection</a:t>
            </a:r>
            <a:endParaRPr lang="en-US" sz="800" dirty="0"/>
          </a:p>
        </p:txBody>
      </p:sp>
      <p:sp>
        <p:nvSpPr>
          <p:cNvPr id="16" name="Rectangle 15"/>
          <p:cNvSpPr/>
          <p:nvPr/>
        </p:nvSpPr>
        <p:spPr>
          <a:xfrm>
            <a:off x="3061671" y="5554495"/>
            <a:ext cx="987065" cy="645886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FFCC66"/>
                </a:solidFill>
              </a:rPr>
              <a:t>Data Processing</a:t>
            </a:r>
            <a:endParaRPr lang="en-US" sz="1200" b="1" i="1" dirty="0">
              <a:solidFill>
                <a:srgbClr val="FFCC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82388" y="5098474"/>
            <a:ext cx="724599" cy="45602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</a:t>
            </a:r>
            <a:r>
              <a:rPr lang="en-US" sz="800" dirty="0" smtClean="0"/>
              <a:t>atabase Creation</a:t>
            </a:r>
            <a:endParaRPr lang="en-US" sz="800" dirty="0"/>
          </a:p>
        </p:txBody>
      </p:sp>
      <p:sp>
        <p:nvSpPr>
          <p:cNvPr id="21" name="Rectangle 20"/>
          <p:cNvSpPr/>
          <p:nvPr/>
        </p:nvSpPr>
        <p:spPr>
          <a:xfrm>
            <a:off x="4482389" y="5649427"/>
            <a:ext cx="724599" cy="45602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Map Creation</a:t>
            </a:r>
            <a:endParaRPr lang="en-US" sz="800" dirty="0"/>
          </a:p>
        </p:txBody>
      </p:sp>
      <p:sp>
        <p:nvSpPr>
          <p:cNvPr id="23" name="Rectangle 22"/>
          <p:cNvSpPr/>
          <p:nvPr/>
        </p:nvSpPr>
        <p:spPr>
          <a:xfrm>
            <a:off x="4470030" y="6200380"/>
            <a:ext cx="724599" cy="45602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Report &amp; Method</a:t>
            </a:r>
            <a:endParaRPr lang="en-US" sz="800" dirty="0"/>
          </a:p>
        </p:txBody>
      </p:sp>
      <p:cxnSp>
        <p:nvCxnSpPr>
          <p:cNvPr id="24" name="Straight Connector 23"/>
          <p:cNvCxnSpPr>
            <a:stCxn id="11" idx="3"/>
            <a:endCxn id="12" idx="1"/>
          </p:cNvCxnSpPr>
          <p:nvPr/>
        </p:nvCxnSpPr>
        <p:spPr>
          <a:xfrm>
            <a:off x="783051" y="5865734"/>
            <a:ext cx="3069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93311" y="5919493"/>
            <a:ext cx="2259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  <a:endCxn id="16" idx="1"/>
          </p:cNvCxnSpPr>
          <p:nvPr/>
        </p:nvCxnSpPr>
        <p:spPr>
          <a:xfrm>
            <a:off x="2894239" y="5865734"/>
            <a:ext cx="167432" cy="117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3" idx="1"/>
          </p:cNvCxnSpPr>
          <p:nvPr/>
        </p:nvCxnSpPr>
        <p:spPr>
          <a:xfrm>
            <a:off x="4048737" y="6083134"/>
            <a:ext cx="421293" cy="3452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1" idx="1"/>
          </p:cNvCxnSpPr>
          <p:nvPr/>
        </p:nvCxnSpPr>
        <p:spPr>
          <a:xfrm flipV="1">
            <a:off x="4048737" y="5877437"/>
            <a:ext cx="433652" cy="420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7" idx="1"/>
          </p:cNvCxnSpPr>
          <p:nvPr/>
        </p:nvCxnSpPr>
        <p:spPr>
          <a:xfrm flipV="1">
            <a:off x="4048737" y="5326484"/>
            <a:ext cx="433651" cy="4916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hanovereng.com/wp-content/uploads/2013/06/gis-g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87" y="1507266"/>
            <a:ext cx="1900980" cy="14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Creating a GIS geodatabase that can be applied to future parks and recreation facilities in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284234" cy="4195481"/>
          </a:xfrm>
        </p:spPr>
        <p:txBody>
          <a:bodyPr/>
          <a:lstStyle/>
          <a:p>
            <a:r>
              <a:rPr lang="en-US" dirty="0"/>
              <a:t>The geodatabase created can be </a:t>
            </a:r>
            <a:r>
              <a:rPr lang="en-US" dirty="0" smtClean="0"/>
              <a:t>for </a:t>
            </a:r>
            <a:r>
              <a:rPr lang="en-US" dirty="0"/>
              <a:t>future parks and recreational </a:t>
            </a:r>
            <a:r>
              <a:rPr lang="en-US" dirty="0" smtClean="0"/>
              <a:t>facilities in the future</a:t>
            </a:r>
            <a:endParaRPr lang="en-US" dirty="0"/>
          </a:p>
          <a:p>
            <a:r>
              <a:rPr lang="en-US" dirty="0"/>
              <a:t>Additional </a:t>
            </a:r>
            <a:r>
              <a:rPr lang="en-US" dirty="0" smtClean="0"/>
              <a:t>files can </a:t>
            </a:r>
            <a:r>
              <a:rPr lang="en-US" dirty="0"/>
              <a:t>always be </a:t>
            </a:r>
            <a:r>
              <a:rPr lang="en-US" dirty="0" smtClean="0"/>
              <a:t>added or subtracted to account for the specific project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51" y="1520351"/>
            <a:ext cx="3707027" cy="49628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11762" y="2624898"/>
            <a:ext cx="3101546" cy="27537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592" y="5666189"/>
            <a:ext cx="764653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Planning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4867" y="5666189"/>
            <a:ext cx="803272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Dictionary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2531321" y="5666189"/>
            <a:ext cx="812992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Collection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3599398" y="5666189"/>
            <a:ext cx="834167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Processing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4766885" y="4853320"/>
            <a:ext cx="1053293" cy="633821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rgbClr val="FFCC66"/>
                </a:solidFill>
              </a:rPr>
              <a:t>D</a:t>
            </a:r>
            <a:r>
              <a:rPr lang="en-US" sz="1200" b="1" i="1" dirty="0" smtClean="0">
                <a:solidFill>
                  <a:srgbClr val="FFCC66"/>
                </a:solidFill>
              </a:rPr>
              <a:t>atabase Creation</a:t>
            </a:r>
            <a:endParaRPr lang="en-US" sz="1200" b="1" i="1" dirty="0">
              <a:solidFill>
                <a:srgbClr val="FFCC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7217" y="5671196"/>
            <a:ext cx="787825" cy="37190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Map Creation</a:t>
            </a:r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>
            <a:off x="4854858" y="6222149"/>
            <a:ext cx="787825" cy="37190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Report &amp; Method</a:t>
            </a:r>
            <a:endParaRPr lang="en-US" sz="800" dirty="0"/>
          </a:p>
        </p:txBody>
      </p:sp>
      <p:cxnSp>
        <p:nvCxnSpPr>
          <p:cNvPr id="13" name="Straight Connector 12"/>
          <p:cNvCxnSpPr>
            <a:stCxn id="6" idx="3"/>
            <a:endCxn id="7" idx="1"/>
          </p:cNvCxnSpPr>
          <p:nvPr/>
        </p:nvCxnSpPr>
        <p:spPr>
          <a:xfrm>
            <a:off x="1229245" y="5843489"/>
            <a:ext cx="245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8139" y="5857148"/>
            <a:ext cx="245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44313" y="5843489"/>
            <a:ext cx="245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2" idx="1"/>
          </p:cNvCxnSpPr>
          <p:nvPr/>
        </p:nvCxnSpPr>
        <p:spPr>
          <a:xfrm>
            <a:off x="4433565" y="6020789"/>
            <a:ext cx="421293" cy="387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>
            <a:off x="4433565" y="5857148"/>
            <a:ext cx="433652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1"/>
          </p:cNvCxnSpPr>
          <p:nvPr/>
        </p:nvCxnSpPr>
        <p:spPr>
          <a:xfrm flipV="1">
            <a:off x="4463874" y="5170231"/>
            <a:ext cx="303011" cy="4593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</a:t>
            </a:r>
            <a:br>
              <a:rPr lang="en-US" dirty="0" smtClean="0"/>
            </a:br>
            <a:r>
              <a:rPr lang="en-US" sz="1800" dirty="0"/>
              <a:t>Modeling the Soccer Complex’s soccer fields, infrastructure, and irrigation 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24180"/>
            <a:ext cx="4119222" cy="3535082"/>
          </a:xfrm>
        </p:spPr>
        <p:txBody>
          <a:bodyPr/>
          <a:lstStyle/>
          <a:p>
            <a:r>
              <a:rPr lang="en-US" dirty="0" smtClean="0"/>
              <a:t>Exported data points from </a:t>
            </a:r>
            <a:r>
              <a:rPr lang="en-US" dirty="0" err="1" smtClean="0"/>
              <a:t>ArcMap</a:t>
            </a:r>
            <a:r>
              <a:rPr lang="en-US" dirty="0" smtClean="0"/>
              <a:t> to Adobe</a:t>
            </a:r>
          </a:p>
          <a:p>
            <a:r>
              <a:rPr lang="en-US" dirty="0" smtClean="0"/>
              <a:t>1) Irrigation </a:t>
            </a:r>
            <a:r>
              <a:rPr lang="en-US" dirty="0" smtClean="0"/>
              <a:t>System of the Five-Mile Dam</a:t>
            </a:r>
          </a:p>
          <a:p>
            <a:r>
              <a:rPr lang="en-US" dirty="0" smtClean="0"/>
              <a:t>2) Visual Representations</a:t>
            </a:r>
          </a:p>
          <a:p>
            <a:r>
              <a:rPr lang="en-US" dirty="0" smtClean="0"/>
              <a:t>3) Final Deliverables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91" y="2124180"/>
            <a:ext cx="3933663" cy="26656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050" y="5703134"/>
            <a:ext cx="764653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Planning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2325" y="5703134"/>
            <a:ext cx="803272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Dictionary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538779" y="5703134"/>
            <a:ext cx="812992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Collection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3606856" y="5703134"/>
            <a:ext cx="834167" cy="3546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 Processing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4874674" y="5157188"/>
            <a:ext cx="787825" cy="37190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</a:t>
            </a:r>
            <a:r>
              <a:rPr lang="en-US" sz="800" dirty="0" smtClean="0"/>
              <a:t>atabase Creation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4793251" y="5585644"/>
            <a:ext cx="991987" cy="616898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CC66"/>
                </a:solidFill>
              </a:rPr>
              <a:t>Map Creation</a:t>
            </a:r>
            <a:endParaRPr lang="en-US" sz="1400" b="1" i="1" dirty="0">
              <a:solidFill>
                <a:srgbClr val="FFCC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2316" y="6259094"/>
            <a:ext cx="787825" cy="37190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Report &amp; Method</a:t>
            </a:r>
            <a:endParaRPr lang="en-US" sz="800" dirty="0"/>
          </a:p>
        </p:txBody>
      </p:sp>
      <p:cxnSp>
        <p:nvCxnSpPr>
          <p:cNvPr id="12" name="Straight Connector 11"/>
          <p:cNvCxnSpPr>
            <a:stCxn id="5" idx="3"/>
            <a:endCxn id="6" idx="1"/>
          </p:cNvCxnSpPr>
          <p:nvPr/>
        </p:nvCxnSpPr>
        <p:spPr>
          <a:xfrm>
            <a:off x="1236703" y="5880434"/>
            <a:ext cx="245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5597" y="5894093"/>
            <a:ext cx="245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1771" y="5880434"/>
            <a:ext cx="245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4441023" y="6057734"/>
            <a:ext cx="421293" cy="387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10" idx="1"/>
          </p:cNvCxnSpPr>
          <p:nvPr/>
        </p:nvCxnSpPr>
        <p:spPr>
          <a:xfrm>
            <a:off x="4441023" y="5880434"/>
            <a:ext cx="352228" cy="136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 flipV="1">
            <a:off x="4441023" y="5343141"/>
            <a:ext cx="433651" cy="4495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336</TotalTime>
  <Words>288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Ion</vt:lpstr>
      <vt:lpstr>PowerPoint Presentation</vt:lpstr>
      <vt:lpstr>Introduction</vt:lpstr>
      <vt:lpstr>Project Description</vt:lpstr>
      <vt:lpstr>Scope</vt:lpstr>
      <vt:lpstr>PowerPoint Presentation</vt:lpstr>
      <vt:lpstr>Task 1 To utilize GPS and GIS to capture spatial and attribute data for the Soccer Complex at Five Mile Dam Park</vt:lpstr>
      <vt:lpstr>Task 2 Creating a GIS geodatabase that can be applied to future parks and recreation facilities in the future </vt:lpstr>
      <vt:lpstr>Task 2 Creating a GIS geodatabase that can be applied to future parks and recreation facilities in the future</vt:lpstr>
      <vt:lpstr>Task 3 Modeling the Soccer Complex’s soccer fields, infrastructure, and irrigation system  </vt:lpstr>
      <vt:lpstr>PowerPoint Presentation</vt:lpstr>
      <vt:lpstr>GIS Data</vt:lpstr>
      <vt:lpstr>Task 2 Adobe Map #1 (soccer fields)</vt:lpstr>
      <vt:lpstr>PowerPoint Presentation</vt:lpstr>
      <vt:lpstr>Task 2 Adobe Map #2 (other)</vt:lpstr>
      <vt:lpstr>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</dc:creator>
  <cp:lastModifiedBy>Boesch, Samuel</cp:lastModifiedBy>
  <cp:revision>35</cp:revision>
  <dcterms:created xsi:type="dcterms:W3CDTF">2015-04-30T00:01:12Z</dcterms:created>
  <dcterms:modified xsi:type="dcterms:W3CDTF">2015-05-04T20:06:28Z</dcterms:modified>
</cp:coreProperties>
</file>